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5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E67F-94DD-464A-80E1-73877BD80620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B5069-1E27-4BD1-A0E2-CE79318659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910930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E67F-94DD-464A-80E1-73877BD80620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B5069-1E27-4BD1-A0E2-CE79318659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9031936"/>
      </p:ext>
    </p:extLst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E67F-94DD-464A-80E1-73877BD80620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B5069-1E27-4BD1-A0E2-CE79318659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11240024"/>
      </p:ext>
    </p:extLst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E67F-94DD-464A-80E1-73877BD80620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B5069-1E27-4BD1-A0E2-CE79318659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0394951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E67F-94DD-464A-80E1-73877BD80620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B5069-1E27-4BD1-A0E2-CE79318659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76881870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E67F-94DD-464A-80E1-73877BD80620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B5069-1E27-4BD1-A0E2-CE79318659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5146233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E67F-94DD-464A-80E1-73877BD80620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B5069-1E27-4BD1-A0E2-CE79318659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2641223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E67F-94DD-464A-80E1-73877BD80620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B5069-1E27-4BD1-A0E2-CE79318659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9924837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E67F-94DD-464A-80E1-73877BD80620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B5069-1E27-4BD1-A0E2-CE79318659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3035159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E67F-94DD-464A-80E1-73877BD80620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B5069-1E27-4BD1-A0E2-CE79318659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66439921"/>
      </p:ext>
    </p:extLst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E67F-94DD-464A-80E1-73877BD80620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B5069-1E27-4BD1-A0E2-CE79318659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6138162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9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3E67F-94DD-464A-80E1-73877BD80620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B5069-1E27-4BD1-A0E2-CE79318659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801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curly+fries&amp;view=detail&amp;id=4543F62C71375B0F73A69D487E32496826AE57EE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www.bing.com/images/search?q=waffle+fries&amp;view=detail&amp;id=91C280C774523DEA9D826F98A4376DB8BC02B77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smiley+face+french+fries&amp;view=detail&amp;id=2F84886D454BBC8CB18596A557553347892CA16F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8.jpeg"/><Relationship Id="rId10" Type="http://schemas.openxmlformats.org/officeDocument/2006/relationships/hyperlink" Target="http://www.bing.com/images/search?q=curly+fries&amp;view=detail&amp;id=EF3960619701805442429E6E07910963D2477365" TargetMode="External"/><Relationship Id="rId4" Type="http://schemas.openxmlformats.org/officeDocument/2006/relationships/hyperlink" Target="http://www.bing.com/images/search?q=smiley+face+french+fries&amp;view=detail&amp;id=234F25205C51A97B19F9F391734EB115075CFAE7" TargetMode="External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www.bing.com/images/search?q=french+frie+oil&amp;view=detail&amp;id=FB82583ABEB9CCECDCE94B4ABA87A26735A0D34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french+fries&amp;view=detail&amp;id=1D84A8B22CECB743DFF8F8AEF1480648101016CA&amp;first=1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www.bing.com/images/search?q=french+fries&amp;view=detail&amp;id=4B6BE177D4D772AE4AE273C9538AF7D86A4EF250&amp;first=1" TargetMode="External"/><Relationship Id="rId9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uidoo.com/homemade-french-fries" TargetMode="External"/><Relationship Id="rId2" Type="http://schemas.openxmlformats.org/officeDocument/2006/relationships/hyperlink" Target="http://en.wikipedia.org/wiki/List_of_accompaniments_to_french_fri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renchfrie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latin typeface="Edwardian Script ITC" pitchFamily="66" charset="0"/>
              </a:rPr>
              <a:t>French Fries </a:t>
            </a:r>
            <a:endParaRPr lang="en-US" sz="15000" b="1" dirty="0">
              <a:latin typeface="Edwardian Script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943599"/>
            <a:ext cx="9144000" cy="90747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dobe Devanagari" pitchFamily="18" charset="0"/>
                <a:cs typeface="Adobe Devanagari" pitchFamily="18" charset="0"/>
              </a:rPr>
              <a:t>Madison O’Connor, Alexis Pierson, MacKayla Westgate, Meghan Dillon, Charlie Barengo </a:t>
            </a:r>
            <a:endParaRPr lang="en-US" sz="2000" dirty="0">
              <a:solidFill>
                <a:schemeClr val="tx1"/>
              </a:solidFill>
              <a:latin typeface="Adobe Devanagari" pitchFamily="18" charset="0"/>
              <a:cs typeface="Adobe Devanagari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127783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Edwardian Script ITC" pitchFamily="66" charset="0"/>
              </a:rPr>
              <a:t>The Invention of the French Fry </a:t>
            </a:r>
            <a:endParaRPr lang="en-US" sz="6600" b="1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though they are called “French fries” they were most likely created in Belgium. </a:t>
            </a:r>
          </a:p>
          <a:p>
            <a:r>
              <a:rPr lang="en-US" dirty="0" smtClean="0"/>
              <a:t>During World War I the French took credit for the fries. </a:t>
            </a:r>
            <a:endParaRPr lang="en-US" dirty="0"/>
          </a:p>
        </p:txBody>
      </p:sp>
      <p:pic>
        <p:nvPicPr>
          <p:cNvPr id="1026" name="Picture 2" descr="E:\Language and Culture 9th Grade\french project\picture 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67200"/>
            <a:ext cx="2780058" cy="1866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62400" y="50292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/>
              <a:t>v</a:t>
            </a:r>
            <a:r>
              <a:rPr lang="en-US" sz="7200" dirty="0" smtClean="0"/>
              <a:t>s. </a:t>
            </a:r>
            <a:endParaRPr lang="en-US" sz="7200" dirty="0"/>
          </a:p>
        </p:txBody>
      </p:sp>
      <p:pic>
        <p:nvPicPr>
          <p:cNvPr id="1028" name="Picture 4" descr="E:\Language and Culture 9th Grade\french project\belgian fla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226334"/>
            <a:ext cx="2857660" cy="19149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7416488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855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atin typeface="Edwardian Script ITC" pitchFamily="66" charset="0"/>
              </a:rPr>
              <a:t>Recipe for French Fries </a:t>
            </a:r>
            <a:endParaRPr lang="en-US" sz="9600" b="1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9144000" cy="56110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>Ingredients: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Potatoes</a:t>
            </a:r>
            <a:br>
              <a:rPr lang="en-US" sz="2000" b="1" dirty="0"/>
            </a:br>
            <a:r>
              <a:rPr lang="en-US" sz="2000" b="1" dirty="0"/>
              <a:t>Vegetable Oil</a:t>
            </a:r>
            <a:br>
              <a:rPr lang="en-US" sz="2000" b="1" dirty="0"/>
            </a:br>
            <a:r>
              <a:rPr lang="en-US" sz="2000" b="1" dirty="0"/>
              <a:t>Salt (optional)</a:t>
            </a:r>
            <a:br>
              <a:rPr lang="en-US" sz="2000" b="1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>Directions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*Peel and wash potatoes.</a:t>
            </a:r>
            <a:br>
              <a:rPr lang="en-US" sz="2000" b="1" dirty="0"/>
            </a:br>
            <a:r>
              <a:rPr lang="en-US" sz="2000" b="1" dirty="0"/>
              <a:t>*Slice potatoes into 1/2 x 1/2 inch strips.</a:t>
            </a:r>
            <a:br>
              <a:rPr lang="en-US" sz="2000" b="1" dirty="0"/>
            </a:br>
            <a:r>
              <a:rPr lang="en-US" sz="2000" b="1" dirty="0"/>
              <a:t>*Rinse or soak potato strips in water.</a:t>
            </a:r>
            <a:br>
              <a:rPr lang="en-US" sz="2000" b="1" dirty="0"/>
            </a:br>
            <a:r>
              <a:rPr lang="en-US" sz="2000" b="1" dirty="0"/>
              <a:t>*Let dry (about 5 minutes)</a:t>
            </a:r>
            <a:br>
              <a:rPr lang="en-US" sz="2000" b="1" dirty="0"/>
            </a:br>
            <a:r>
              <a:rPr lang="en-US" sz="2000" b="1" dirty="0"/>
              <a:t>*Drop potato strips into hot (375 degrees) Oil</a:t>
            </a:r>
            <a:br>
              <a:rPr lang="en-US" sz="2000" b="1" dirty="0"/>
            </a:br>
            <a:r>
              <a:rPr lang="en-US" sz="2000" b="1" dirty="0"/>
              <a:t>*Fry until golden brown. (about 5 or 10 minutes)</a:t>
            </a:r>
            <a:br>
              <a:rPr lang="en-US" sz="2000" b="1" dirty="0"/>
            </a:br>
            <a:r>
              <a:rPr lang="en-US" sz="2000" b="1" dirty="0"/>
              <a:t>*Remove from pot and drain on paper towels.</a:t>
            </a:r>
            <a:br>
              <a:rPr lang="en-US" sz="2000" b="1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If you're using salt, sprinkle it now.</a:t>
            </a:r>
          </a:p>
        </p:txBody>
      </p:sp>
      <p:pic>
        <p:nvPicPr>
          <p:cNvPr id="2050" name="Picture 2" descr="E:\French Language and Culture\Language and Culture 9th Grade\french project\picture 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143000"/>
            <a:ext cx="2979738" cy="20754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French Language and Culture\Language and Culture 9th Grade\french project\picture 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771" y="3657600"/>
            <a:ext cx="3411567" cy="22673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French Language and Culture\Language and Culture 9th Grade\french project\picture 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3" y="1295400"/>
            <a:ext cx="2276475" cy="20097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2074140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atin typeface="Edwardian Script ITC" pitchFamily="66" charset="0"/>
              </a:rPr>
              <a:t>French Fry Fun Facts </a:t>
            </a:r>
            <a:endParaRPr lang="en-US" sz="9600" b="1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French fries account for more than 1/4th of all potatoes sold in the US </a:t>
            </a:r>
            <a:endParaRPr lang="en-US" dirty="0" smtClean="0"/>
          </a:p>
          <a:p>
            <a:r>
              <a:rPr lang="en-US" dirty="0" smtClean="0"/>
              <a:t>Due to the fact that America popularized the French fry, they are called </a:t>
            </a:r>
            <a:r>
              <a:rPr lang="en-US" dirty="0" smtClean="0"/>
              <a:t>“American fries” </a:t>
            </a:r>
            <a:r>
              <a:rPr lang="en-US" dirty="0" smtClean="0"/>
              <a:t>in some countries. </a:t>
            </a:r>
          </a:p>
          <a:p>
            <a:r>
              <a:rPr lang="en-US" dirty="0" smtClean="0"/>
              <a:t>French fries with the skin </a:t>
            </a:r>
            <a:r>
              <a:rPr lang="en-US" dirty="0" smtClean="0"/>
              <a:t>on them </a:t>
            </a:r>
            <a:r>
              <a:rPr lang="en-US" dirty="0" smtClean="0"/>
              <a:t>are vitamin </a:t>
            </a:r>
            <a:r>
              <a:rPr lang="en-US" dirty="0" smtClean="0"/>
              <a:t>rich</a:t>
            </a:r>
          </a:p>
          <a:p>
            <a:r>
              <a:rPr lang="en-US" dirty="0" smtClean="0"/>
              <a:t>Belgium consumes </a:t>
            </a:r>
            <a:r>
              <a:rPr lang="en-US" dirty="0" smtClean="0"/>
              <a:t>the most French fries out of all the countries in Europe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7075775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latin typeface="Edwardian Script ITC" pitchFamily="66" charset="0"/>
              </a:rPr>
              <a:t>French Fries Today </a:t>
            </a:r>
            <a:endParaRPr lang="en-US" sz="9600" b="1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1"/>
            <a:ext cx="9144000" cy="1752600"/>
          </a:xfrm>
        </p:spPr>
        <p:txBody>
          <a:bodyPr/>
          <a:lstStyle/>
          <a:p>
            <a:r>
              <a:rPr lang="en-US" dirty="0" smtClean="0"/>
              <a:t>French Fries now come in many shapes and sizes</a:t>
            </a:r>
          </a:p>
          <a:p>
            <a:endParaRPr lang="en-US" dirty="0"/>
          </a:p>
        </p:txBody>
      </p:sp>
      <p:pic>
        <p:nvPicPr>
          <p:cNvPr id="1026" name="Picture 9" descr="Description: http://ts4.mm.bing.net/th?id=I.4795288759697907&amp;pid=1.7&amp;w=219&amp;h=146&amp;c=7&amp;rs=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8956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7" descr="Description: http://ts4.mm.bing.net/th?id=I.4963475373556507&amp;pid=1.7&amp;w=176&amp;h=140&amp;c=7&amp;rs=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514600"/>
            <a:ext cx="1981200" cy="1575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6" descr="Description: http://ts2.mm.bing.net/th?id=I.5002306162787333&amp;pid=1.7&amp;w=198&amp;h=140&amp;c=7&amp;rs=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2514600"/>
            <a:ext cx="2286000" cy="161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Description: http://ts4.mm.bing.net/th?id=I.4579479537255375&amp;pid=1.7&amp;w=180&amp;h=141&amp;c=7&amp;rs=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67200" y="4572000"/>
            <a:ext cx="23346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2" descr="Description: http://ts2.mm.bing.net/th?id=I.4545557854815549&amp;pid=1.7&amp;w=179&amp;h=141&amp;c=7&amp;rs=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53200" y="4572000"/>
            <a:ext cx="2326464" cy="183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1000" y="48006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Waffle Fries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1200" y="41148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Smiley Fries 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3600" y="6396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Curly Fries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latin typeface="Edwardian Script ITC" pitchFamily="66" charset="0"/>
                <a:cs typeface="Aharoni" pitchFamily="2" charset="-79"/>
              </a:rPr>
              <a:t>French Fries Today (cont.) </a:t>
            </a:r>
            <a:endParaRPr lang="en-US" sz="8000" b="1" dirty="0">
              <a:latin typeface="Edwardian Script ITC" pitchFamily="66" charset="0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1"/>
            <a:ext cx="9144000" cy="1447799"/>
          </a:xfrm>
        </p:spPr>
        <p:txBody>
          <a:bodyPr/>
          <a:lstStyle/>
          <a:p>
            <a:r>
              <a:rPr lang="en-US" dirty="0" smtClean="0"/>
              <a:t>French Fries are </a:t>
            </a:r>
            <a:r>
              <a:rPr lang="en-US" dirty="0" smtClean="0"/>
              <a:t>one of the most popular fast food items around the world</a:t>
            </a:r>
            <a:endParaRPr lang="en-US" dirty="0"/>
          </a:p>
        </p:txBody>
      </p:sp>
      <p:pic>
        <p:nvPicPr>
          <p:cNvPr id="2050" name="Picture 3" descr="Description: http://ts2.mm.bing.net/th?id=I.4638226098554477&amp;pid=1.7&amp;w=166&amp;h=141&amp;c=7&amp;rs=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352800"/>
            <a:ext cx="2819400" cy="239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th?id=I4992818575771214&amp;pid=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2590800"/>
            <a:ext cx="1801586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th?id=I4965704421802087&amp;pid=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2667000"/>
            <a:ext cx="2059106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http://www.halfhourmeals.com/food-for-thought/wp-content/uploads/2012/07/Burger-King-french-frie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9800" y="4572000"/>
            <a:ext cx="2780631" cy="1981200"/>
          </a:xfrm>
          <a:prstGeom prst="rect">
            <a:avLst/>
          </a:prstGeom>
          <a:noFill/>
        </p:spPr>
      </p:pic>
      <p:pic>
        <p:nvPicPr>
          <p:cNvPr id="2056" name="Picture 8" descr="http://www.consumerqueen.com/consumerqueenwp/wp-content/uploads/2010/11/wendys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86200" y="4800600"/>
            <a:ext cx="1352550" cy="18812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latin typeface="Edwardian Script ITC" pitchFamily="66" charset="0"/>
              </a:rPr>
              <a:t>French Fries in Other Countries </a:t>
            </a:r>
            <a:endParaRPr lang="en-US" sz="7200" b="1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sz="3100" i="1" dirty="0" smtClean="0"/>
              <a:t>Fries with </a:t>
            </a:r>
            <a:r>
              <a:rPr lang="en-US" sz="3100" b="1" i="1" dirty="0" smtClean="0"/>
              <a:t>mayonnaise</a:t>
            </a:r>
            <a:r>
              <a:rPr lang="en-US" sz="3100" dirty="0" smtClean="0"/>
              <a:t> or one of a wide variety of other typical Belgian sauces is a fast food classic in </a:t>
            </a:r>
            <a:r>
              <a:rPr lang="en-US" sz="3100" b="1" dirty="0" smtClean="0"/>
              <a:t>Belgium </a:t>
            </a:r>
          </a:p>
          <a:p>
            <a:pPr>
              <a:lnSpc>
                <a:spcPct val="150000"/>
              </a:lnSpc>
            </a:pPr>
            <a:r>
              <a:rPr lang="en-US" sz="3100" dirty="0" smtClean="0"/>
              <a:t>In </a:t>
            </a:r>
            <a:r>
              <a:rPr lang="en-US" sz="3100" b="1" dirty="0" smtClean="0"/>
              <a:t>Canada</a:t>
            </a:r>
            <a:r>
              <a:rPr lang="en-US" sz="3100" dirty="0" smtClean="0"/>
              <a:t>, French fries are the main component of a dish called </a:t>
            </a:r>
            <a:r>
              <a:rPr lang="en-US" sz="3100" i="1" dirty="0" smtClean="0"/>
              <a:t>poutine</a:t>
            </a:r>
            <a:r>
              <a:rPr lang="en-US" sz="3100" dirty="0" smtClean="0"/>
              <a:t>, a mixture of French fries with </a:t>
            </a:r>
            <a:r>
              <a:rPr lang="en-US" sz="3100" b="1" dirty="0" smtClean="0"/>
              <a:t>fresh cheese curds covered with a hot gravy</a:t>
            </a:r>
          </a:p>
          <a:p>
            <a:pPr>
              <a:lnSpc>
                <a:spcPct val="150000"/>
              </a:lnSpc>
            </a:pPr>
            <a:r>
              <a:rPr lang="en-US" sz="3100" dirty="0" smtClean="0"/>
              <a:t>In the </a:t>
            </a:r>
            <a:r>
              <a:rPr lang="en-US" sz="3100" b="1" dirty="0" smtClean="0"/>
              <a:t>Philippines</a:t>
            </a:r>
            <a:r>
              <a:rPr lang="en-US" sz="3100" dirty="0" smtClean="0"/>
              <a:t>, they are often served with a sprinkling of </a:t>
            </a:r>
            <a:r>
              <a:rPr lang="en-US" sz="3100" b="1" dirty="0" smtClean="0"/>
              <a:t>powdered flavors</a:t>
            </a:r>
            <a:r>
              <a:rPr lang="en-US" sz="3100" dirty="0" smtClean="0"/>
              <a:t>, primarily </a:t>
            </a:r>
            <a:r>
              <a:rPr lang="en-US" sz="3100" b="1" dirty="0" smtClean="0"/>
              <a:t>cheese</a:t>
            </a:r>
            <a:r>
              <a:rPr lang="en-US" sz="3100" dirty="0" smtClean="0"/>
              <a:t>, </a:t>
            </a:r>
            <a:r>
              <a:rPr lang="en-US" sz="3100" b="1" dirty="0" smtClean="0"/>
              <a:t>sour cream</a:t>
            </a:r>
            <a:r>
              <a:rPr lang="en-US" sz="3100" dirty="0" smtClean="0"/>
              <a:t>, or </a:t>
            </a:r>
            <a:r>
              <a:rPr lang="en-US" sz="3100" b="1" dirty="0" smtClean="0"/>
              <a:t>barbecue</a:t>
            </a:r>
            <a:r>
              <a:rPr lang="en-US" sz="3100" dirty="0" smtClean="0"/>
              <a:t>. In some fast food chains, these are topped with </a:t>
            </a:r>
            <a:r>
              <a:rPr lang="en-US" sz="3100" b="1" dirty="0" smtClean="0"/>
              <a:t>cheese sauce </a:t>
            </a:r>
            <a:r>
              <a:rPr lang="en-US" sz="3100" dirty="0" smtClean="0"/>
              <a:t>and </a:t>
            </a:r>
            <a:r>
              <a:rPr lang="en-US" sz="3100" b="1" dirty="0" smtClean="0"/>
              <a:t>minced bacon</a:t>
            </a:r>
            <a:r>
              <a:rPr lang="en-US" sz="3100" dirty="0" smtClean="0"/>
              <a:t>. </a:t>
            </a:r>
          </a:p>
          <a:p>
            <a:pPr>
              <a:lnSpc>
                <a:spcPct val="150000"/>
              </a:lnSpc>
            </a:pPr>
            <a:r>
              <a:rPr lang="en-US" sz="3100" dirty="0" smtClean="0"/>
              <a:t>In </a:t>
            </a:r>
            <a:r>
              <a:rPr lang="en-US" sz="3100" b="1" dirty="0" smtClean="0"/>
              <a:t>Vietnam</a:t>
            </a:r>
            <a:r>
              <a:rPr lang="en-US" sz="3100" dirty="0" smtClean="0"/>
              <a:t>, some restaurants are usually found serving fries with </a:t>
            </a:r>
            <a:r>
              <a:rPr lang="en-US" sz="3100" b="1" dirty="0" smtClean="0"/>
              <a:t>sugar over a dollop of soft butter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339050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atin typeface="Edwardian Script ITC" pitchFamily="66" charset="0"/>
              </a:rPr>
              <a:t>Names for French Fries </a:t>
            </a:r>
            <a:endParaRPr lang="en-US" sz="9600" b="1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7848600" cy="55626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3900" dirty="0" smtClean="0"/>
              <a:t>c</a:t>
            </a:r>
            <a:r>
              <a:rPr lang="en-US" sz="3900" dirty="0" smtClean="0"/>
              <a:t>alled “Pommes </a:t>
            </a:r>
            <a:r>
              <a:rPr lang="en-US" sz="3900" dirty="0" smtClean="0"/>
              <a:t>frites</a:t>
            </a:r>
            <a:r>
              <a:rPr lang="en-US" sz="3900" dirty="0" smtClean="0"/>
              <a:t>” in France</a:t>
            </a:r>
            <a:endParaRPr lang="en-US" sz="3900" dirty="0" smtClean="0"/>
          </a:p>
          <a:p>
            <a:pPr>
              <a:lnSpc>
                <a:spcPct val="200000"/>
              </a:lnSpc>
            </a:pPr>
            <a:r>
              <a:rPr lang="en-US" sz="3900" dirty="0" smtClean="0"/>
              <a:t>called chips in Britain </a:t>
            </a:r>
            <a:endParaRPr lang="en-US" sz="3900" dirty="0" smtClean="0"/>
          </a:p>
          <a:p>
            <a:pPr>
              <a:lnSpc>
                <a:spcPct val="200000"/>
              </a:lnSpc>
            </a:pPr>
            <a:r>
              <a:rPr lang="en-US" sz="3900" dirty="0" smtClean="0"/>
              <a:t>called </a:t>
            </a:r>
            <a:r>
              <a:rPr lang="en-US" sz="3900" dirty="0" smtClean="0"/>
              <a:t>‘friet kots” or “Fritures” in </a:t>
            </a:r>
            <a:r>
              <a:rPr lang="en-US" sz="3900" dirty="0" smtClean="0"/>
              <a:t>Belgium</a:t>
            </a:r>
            <a:endParaRPr lang="en-US" sz="3900" dirty="0" smtClean="0"/>
          </a:p>
          <a:p>
            <a:endParaRPr lang="en-US" dirty="0"/>
          </a:p>
        </p:txBody>
      </p:sp>
      <p:pic>
        <p:nvPicPr>
          <p:cNvPr id="22530" name="Picture 2" descr="F:\French Language and Culture\Language and Culture 9th Grade\french project\belgian 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5105400"/>
            <a:ext cx="1819422" cy="1219200"/>
          </a:xfrm>
          <a:prstGeom prst="rect">
            <a:avLst/>
          </a:prstGeom>
          <a:noFill/>
        </p:spPr>
      </p:pic>
      <p:pic>
        <p:nvPicPr>
          <p:cNvPr id="22531" name="Picture 3" descr="F:\French Language and Culture\Language and Culture 9th Grade\french project\picture 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524001"/>
            <a:ext cx="1905000" cy="1279270"/>
          </a:xfrm>
          <a:prstGeom prst="rect">
            <a:avLst/>
          </a:prstGeom>
          <a:noFill/>
        </p:spPr>
      </p:pic>
      <p:pic>
        <p:nvPicPr>
          <p:cNvPr id="22533" name="Picture 5" descr="http://t1.gstatic.com/images?q=tbn:ANd9GcRwQfX36JS8-BjdBHbd4k_8iPyl9AkXPyBmGFv_h079GSWjPSdKw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1" y="2956558"/>
            <a:ext cx="2057400" cy="12344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http://en.wikipedia.org/wiki/List_of_accompaniments_to_french_fries</a:t>
            </a:r>
            <a:endParaRPr lang="en-US" dirty="0" smtClean="0"/>
          </a:p>
          <a:p>
            <a:r>
              <a:rPr lang="en-US" u="sng" dirty="0" smtClean="0">
                <a:hlinkClick r:id="rId3"/>
              </a:rPr>
              <a:t>http://www.squidoo.com/homemade-french-fries</a:t>
            </a:r>
            <a:endParaRPr lang="en-US" u="sng" dirty="0" smtClean="0"/>
          </a:p>
          <a:p>
            <a:r>
              <a:rPr lang="en-US" u="sng" dirty="0" smtClean="0">
                <a:hlinkClick r:id="rId4"/>
              </a:rPr>
              <a:t>http://frenchfries.com/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308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French Fries </vt:lpstr>
      <vt:lpstr>The Invention of the French Fry </vt:lpstr>
      <vt:lpstr>Recipe for French Fries </vt:lpstr>
      <vt:lpstr>French Fry Fun Facts </vt:lpstr>
      <vt:lpstr>French Fries Today </vt:lpstr>
      <vt:lpstr>French Fries Today (cont.) </vt:lpstr>
      <vt:lpstr>French Fries in Other Countries </vt:lpstr>
      <vt:lpstr>Names for French Fries 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Fries</dc:title>
  <dc:creator>generic Plymouth teacher acct</dc:creator>
  <cp:lastModifiedBy>Owner</cp:lastModifiedBy>
  <cp:revision>43</cp:revision>
  <dcterms:created xsi:type="dcterms:W3CDTF">2012-09-14T16:41:40Z</dcterms:created>
  <dcterms:modified xsi:type="dcterms:W3CDTF">2012-09-17T00:08:27Z</dcterms:modified>
</cp:coreProperties>
</file>